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33A37-932C-F842-8FA1-2C88458FC08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67B60-FD53-3B40-95A8-7253BD99C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67B60-FD53-3B40-95A8-7253BD99CC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F1F1E-B820-AD41-AC0B-3F213B7C56B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4290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One day a girl named </a:t>
            </a:r>
            <a:r>
              <a:rPr lang="en-US" sz="2000" smtClean="0"/>
              <a:t>Amy</a:t>
            </a:r>
            <a:r>
              <a:rPr lang="en-US" sz="2000" smtClean="0"/>
              <a:t> believes  </a:t>
            </a:r>
            <a:r>
              <a:rPr lang="en-US" sz="2000" dirty="0" smtClean="0"/>
              <a:t>the future .  She </a:t>
            </a:r>
            <a:r>
              <a:rPr lang="en-US" sz="2000" dirty="0" smtClean="0"/>
              <a:t> watches  </a:t>
            </a:r>
            <a:r>
              <a:rPr lang="en-US" sz="2000" dirty="0" smtClean="0"/>
              <a:t>lots of good future movies.  </a:t>
            </a:r>
            <a:br>
              <a:rPr lang="en-US" sz="2000" dirty="0" smtClean="0"/>
            </a:br>
            <a:r>
              <a:rPr lang="en-US" sz="2000" dirty="0" smtClean="0"/>
              <a:t>‘’Is the future real.’’  she </a:t>
            </a:r>
            <a:r>
              <a:rPr lang="en-US" sz="2000" dirty="0" err="1" smtClean="0"/>
              <a:t>wispered</a:t>
            </a:r>
            <a:r>
              <a:rPr lang="en-US" sz="2000" dirty="0" smtClean="0"/>
              <a:t> to her mom.</a:t>
            </a:r>
            <a:br>
              <a:rPr lang="en-US" sz="2000" dirty="0" smtClean="0"/>
            </a:br>
            <a:r>
              <a:rPr lang="en-US" sz="2000" dirty="0" smtClean="0"/>
              <a:t>‘’I  don’t know’’ she </a:t>
            </a:r>
            <a:r>
              <a:rPr lang="en-US" sz="2000" dirty="0" err="1" smtClean="0"/>
              <a:t>wispered</a:t>
            </a:r>
            <a:r>
              <a:rPr lang="en-US" sz="2000" dirty="0" smtClean="0"/>
              <a:t>  back.  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he jumped in the pool and  splash  she got out and  she saw the future.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Amy said to her mom</a:t>
            </a:r>
          </a:p>
          <a:p>
            <a:r>
              <a:rPr lang="en-US" sz="2000" dirty="0" smtClean="0"/>
              <a:t>‘’Its magic’’ ‘’what is magic’’ asked </a:t>
            </a:r>
            <a:r>
              <a:rPr lang="en-US" sz="2000" dirty="0" err="1" smtClean="0"/>
              <a:t>Vilmy</a:t>
            </a:r>
            <a:r>
              <a:rPr lang="en-US" sz="2000" dirty="0" smtClean="0"/>
              <a:t> .</a:t>
            </a:r>
          </a:p>
          <a:p>
            <a:r>
              <a:rPr lang="en-US" sz="2000" dirty="0" smtClean="0"/>
              <a:t>‘’the pool is magic ‘’</a:t>
            </a:r>
            <a:r>
              <a:rPr lang="en-US" sz="2000" dirty="0" err="1" smtClean="0"/>
              <a:t>amy</a:t>
            </a:r>
            <a:r>
              <a:rPr lang="en-US" sz="2000" dirty="0" smtClean="0"/>
              <a:t> yelled.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Her mom said, “We’re  going to have a party at 21:00AM </a:t>
            </a:r>
            <a:r>
              <a:rPr lang="en-US" sz="2000" dirty="0" err="1" smtClean="0"/>
              <a:t>leat</a:t>
            </a:r>
            <a:r>
              <a:rPr lang="en-US" sz="2000" dirty="0" smtClean="0"/>
              <a:t>  me </a:t>
            </a:r>
            <a:r>
              <a:rPr lang="en-US" sz="2000" dirty="0" err="1" smtClean="0"/>
              <a:t>invita</a:t>
            </a:r>
            <a:r>
              <a:rPr lang="en-US" sz="2000" dirty="0" smtClean="0"/>
              <a:t>  people 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160</Words>
  <Application>Microsoft Macintosh PowerPoint</Application>
  <PresentationFormat>On-screen Show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5</cp:revision>
  <dcterms:created xsi:type="dcterms:W3CDTF">2010-04-21T17:17:56Z</dcterms:created>
  <dcterms:modified xsi:type="dcterms:W3CDTF">2010-04-21T17:20:13Z</dcterms:modified>
</cp:coreProperties>
</file>